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8" r:id="rId2"/>
    <p:sldId id="316" r:id="rId3"/>
    <p:sldId id="314" r:id="rId4"/>
    <p:sldId id="302" r:id="rId5"/>
    <p:sldId id="260" r:id="rId6"/>
    <p:sldId id="305" r:id="rId7"/>
    <p:sldId id="313" r:id="rId8"/>
    <p:sldId id="312" r:id="rId9"/>
    <p:sldId id="308" r:id="rId10"/>
    <p:sldId id="285" r:id="rId11"/>
    <p:sldId id="286" r:id="rId12"/>
    <p:sldId id="315" r:id="rId13"/>
    <p:sldId id="300" r:id="rId14"/>
    <p:sldId id="282" r:id="rId15"/>
    <p:sldId id="275" r:id="rId16"/>
    <p:sldId id="29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654" autoAdjust="0"/>
  </p:normalViewPr>
  <p:slideViewPr>
    <p:cSldViewPr>
      <p:cViewPr varScale="1">
        <p:scale>
          <a:sx n="110" d="100"/>
          <a:sy n="110" d="100"/>
        </p:scale>
        <p:origin x="166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651BF-DBEF-4EB6-9810-EB9ED68FA80F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BD94C-B883-46D1-9070-72271B84A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267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BD94C-B883-46D1-9070-72271B84A22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34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908720"/>
            <a:ext cx="8215370" cy="446449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проведении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«месячника безопасности»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 МКОУ «С(К)ОШОВОВЗ»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Оханска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– 2023 учебный год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14282" y="71414"/>
            <a:ext cx="8501122" cy="4397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пожарную часть</a:t>
            </a:r>
            <a:endParaRPr kumimoji="0" lang="ru-RU" sz="28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835" y="404664"/>
            <a:ext cx="8429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повышения образовательного уровня детей и участия их в обеспечении пожарной безопасности, проведена экскурсия в пожарную часть города Оханска (15 человек)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47" y="1772816"/>
            <a:ext cx="3363838" cy="44851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66" y="1905932"/>
            <a:ext cx="3442052" cy="4589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9512" y="44624"/>
            <a:ext cx="8501122" cy="4397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small" dirty="0" smtClean="0"/>
              <a:t>Экскурсия в пожарную часть</a:t>
            </a:r>
            <a:endParaRPr kumimoji="0" lang="ru-RU" sz="24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8683"/>
            <a:ext cx="2787774" cy="37170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51912"/>
            <a:ext cx="2409732" cy="3212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645883"/>
            <a:ext cx="3579862" cy="47731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маршрута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учебного года составлен паспорт дорожной безопасности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МКОУ «С(К)ОШОВОВЗ»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931902"/>
            <a:ext cx="2639913" cy="35227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221088"/>
            <a:ext cx="1530229" cy="19630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284" y="2492896"/>
            <a:ext cx="2091109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27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03200"/>
            <a:ext cx="7467600" cy="43971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Индивидуальные маршруты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642918"/>
            <a:ext cx="8572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1-11 классов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(76 человек)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Маршрутный лист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дорога от школы до дома»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 котором отметили опасные места, требующие особого внимания, и вклеили их в дневник.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395536" y="5218166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Схемы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безопасного маршрута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о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бучающихся</a:t>
            </a:r>
            <a:endParaRPr lang="ru-RU" b="1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3511" y="1045036"/>
            <a:ext cx="3127276" cy="41697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4542" y="2320314"/>
            <a:ext cx="4379979" cy="328498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4282" y="203200"/>
            <a:ext cx="8501122" cy="4397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журнала инструктажей по ТБ</a:t>
            </a:r>
            <a:endParaRPr kumimoji="0" lang="ru-RU" sz="28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4664124" cy="3501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924944"/>
            <a:ext cx="4472263" cy="3356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4725144"/>
            <a:ext cx="1530229" cy="19630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739723"/>
            <a:ext cx="2093194" cy="20884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118" y="152400"/>
            <a:ext cx="8229600" cy="7762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каждом классе созданы уголки по безопасности</a:t>
            </a:r>
            <a:endParaRPr lang="ru-RU" sz="3100" b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41" y="1268760"/>
            <a:ext cx="2545300" cy="25422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123450"/>
            <a:ext cx="2736304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4077072"/>
            <a:ext cx="2460599" cy="24567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4077072"/>
            <a:ext cx="2540824" cy="2544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02840" y="152400"/>
            <a:ext cx="8229600" cy="104435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Уголок ПДД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фойе школы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50218"/>
            <a:ext cx="3226216" cy="4298041"/>
          </a:xfr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645024"/>
            <a:ext cx="1530229" cy="19630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404664"/>
            <a:ext cx="2091109" cy="20911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проведения Месячника безопасности детей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59216" cy="4873752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безопасности детей в начале учебного года, восстановление после школьных каникул навыков безопасного поведения на дорогах,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транспорте и в быту, а также адекватных действий при угрозе возникновения пожара и других чрезвычайных ситуаций.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Содействовать формированию сознательного и ответственного отношения к личной безопасности;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привитию знаний и умений распознавать и оценивать опасные ситуации, определять способы защиты; 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 оказывать само и взаимопомощь;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учащихся правила поведения, обеспечивающих личную и общественную безопасность; 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и углублять знания педагогов и учащихся по противодействию ЧС в образовательных учреждениях; 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воспитанию у учащихся чувства патриотизма, высокой бдительности, коллективизма, взаимного уважения и понимания среди учащихся. 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endParaRPr lang="ru-RU" sz="16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endParaRPr lang="ru-RU" sz="1600" dirty="0"/>
          </a:p>
          <a:p>
            <a:pPr lvl="0">
              <a:buFont typeface="Wingdings" panose="05000000000000000000" pitchFamily="2" charset="2"/>
              <a:buChar char="Ø"/>
            </a:pP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56912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для школьников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1800" dirty="0" smtClean="0"/>
              <a:t>В школе разработаны обучающие программы для школьников по безопасности дорожного движения «Вместе за порядок на дороге» на 2022 – 2023 учебный год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95736" y="2780928"/>
            <a:ext cx="4572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05" y="4365104"/>
            <a:ext cx="1530229" cy="19630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2408730"/>
            <a:ext cx="2081934" cy="208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78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3971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Открытый урок ОБЖ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.09.2022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714356"/>
            <a:ext cx="8572560" cy="5929354"/>
          </a:xfrm>
        </p:spPr>
        <p:txBody>
          <a:bodyPr>
            <a:normAutofit/>
          </a:bodyPr>
          <a:lstStyle/>
          <a:p>
            <a:pPr marL="273050" lvl="0" indent="-635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урока было направлено на восстановление у детей навыков безопасного поведения после продолжительных каникул, в частности отработка навыков действий при возникновении пожара. Во время урока ребята на практике отработали правила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пожаре.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ОБЖ МКОУ «С(К)ОШОВОВЗ города Оханска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В.А.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51877"/>
            <a:ext cx="2739081" cy="20543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17" y="2645156"/>
            <a:ext cx="3001561" cy="2251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397497"/>
            <a:ext cx="3081318" cy="2310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1414"/>
            <a:ext cx="8229600" cy="5714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Учебная эвакуация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714356"/>
            <a:ext cx="8215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месячника безопасности прошли практические занятия с обучающимися и работниками учреждения по отработке плана эвакуации на случай возникновения пожара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(76 обучающихся 26 педагога).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6872"/>
            <a:ext cx="3083514" cy="4111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276872"/>
            <a:ext cx="4111352" cy="3083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58478" y="4714884"/>
            <a:ext cx="7467600" cy="1296974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28596" y="1428736"/>
            <a:ext cx="8115328" cy="625966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сентября в рамках месячника безопасности для обучающихся 5 - 6 классов Урок Безопасности «Безопасность в быту. Как защитить себя от Интернет-угроз?» (24 человека)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/>
          </a:p>
          <a:p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04664"/>
            <a:ext cx="73866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инспектора ПДН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3" y="2703451"/>
            <a:ext cx="3284984" cy="3284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00384"/>
            <a:ext cx="3429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052736"/>
            <a:ext cx="727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в рамках месячника безопасности для обучающихся 1- 4 – проведена беседа «Безопасный путь в школу. Поведение в школе и быту.» (14 человек)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332656"/>
            <a:ext cx="61206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безопасности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6872"/>
            <a:ext cx="3851920" cy="28889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54546"/>
            <a:ext cx="3121391" cy="41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57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8247860" cy="5518396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сентября Час общения по теме «Мои права и обязанности». Затронуты такие темы как получение знаний по правовой ответственности за совершение правонарушений, преступлений и общественно-опасных деяний несовершеннолетними. Меры ответственности за совершение таких преступлений, как кража, грабеж, вымогательство, причинение телесных повреждений, вандализм, употребление ПАВ (19 человек)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357166"/>
            <a:ext cx="75724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инспектора ПДН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889">
            <a:off x="1243223" y="3435340"/>
            <a:ext cx="2769124" cy="27691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031">
            <a:off x="4975016" y="3458909"/>
            <a:ext cx="2708920" cy="27089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tazfjdxk 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</a:blip>
          <a:srcRect/>
          <a:stretch>
            <a:fillRect/>
          </a:stretch>
        </p:blipFill>
        <p:spPr bwMode="auto">
          <a:xfrm>
            <a:off x="6228184" y="116632"/>
            <a:ext cx="2666992" cy="266699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-24"/>
            <a:ext cx="7186634" cy="85723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«Викторина по сказкам»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8" name="Picture 4" descr="pdd-pmr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4437112"/>
            <a:ext cx="1531964" cy="196427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98214" y="1382723"/>
            <a:ext cx="5384937" cy="4333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2616</TotalTime>
  <Words>467</Words>
  <Application>Microsoft Office PowerPoint</Application>
  <PresentationFormat>Экран (4:3)</PresentationFormat>
  <Paragraphs>45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Calibri</vt:lpstr>
      <vt:lpstr>Century Schoolbook</vt:lpstr>
      <vt:lpstr>Georgia</vt:lpstr>
      <vt:lpstr>Times New Roman</vt:lpstr>
      <vt:lpstr>Wingdings</vt:lpstr>
      <vt:lpstr>Wingdings 2</vt:lpstr>
      <vt:lpstr>Эркер</vt:lpstr>
      <vt:lpstr>Отчет о проведении  «месячника безопасности»  в  МКОУ «С(К)ОШОВОВЗ»  города Оханска   2022 – 2023 учебный год </vt:lpstr>
      <vt:lpstr>План проведения Месячника безопасности детей</vt:lpstr>
      <vt:lpstr>Программа для школьников</vt:lpstr>
      <vt:lpstr>Открытый урок ОБЖ 2.09.2022</vt:lpstr>
      <vt:lpstr>Учебная эвакуация</vt:lpstr>
      <vt:lpstr> </vt:lpstr>
      <vt:lpstr>Презентация PowerPoint</vt:lpstr>
      <vt:lpstr>Презентация PowerPoint</vt:lpstr>
      <vt:lpstr>«Викторина по сказкам» </vt:lpstr>
      <vt:lpstr>Презентация PowerPoint</vt:lpstr>
      <vt:lpstr>Презентация PowerPoint</vt:lpstr>
      <vt:lpstr>Схема маршрута</vt:lpstr>
      <vt:lpstr>Индивидуальные маршруты </vt:lpstr>
      <vt:lpstr>Презентация PowerPoint</vt:lpstr>
      <vt:lpstr> В каждом классе созданы уголки по безопасности</vt:lpstr>
      <vt:lpstr> Уголок ПДД  в фойе школы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Общешкольный турслет</dc:title>
  <dc:creator>pk-03</dc:creator>
  <cp:lastModifiedBy>1</cp:lastModifiedBy>
  <cp:revision>282</cp:revision>
  <dcterms:created xsi:type="dcterms:W3CDTF">2014-09-16T16:20:41Z</dcterms:created>
  <dcterms:modified xsi:type="dcterms:W3CDTF">2022-09-16T05:49:45Z</dcterms:modified>
</cp:coreProperties>
</file>