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3" r:id="rId15"/>
    <p:sldId id="281" r:id="rId16"/>
    <p:sldId id="282" r:id="rId17"/>
    <p:sldId id="294" r:id="rId18"/>
    <p:sldId id="280" r:id="rId19"/>
    <p:sldId id="295" r:id="rId20"/>
    <p:sldId id="263" r:id="rId21"/>
    <p:sldId id="264" r:id="rId22"/>
    <p:sldId id="265" r:id="rId23"/>
    <p:sldId id="266" r:id="rId24"/>
    <p:sldId id="267" r:id="rId25"/>
    <p:sldId id="269" r:id="rId26"/>
    <p:sldId id="270" r:id="rId27"/>
    <p:sldId id="271" r:id="rId28"/>
    <p:sldId id="273" r:id="rId29"/>
    <p:sldId id="274" r:id="rId30"/>
    <p:sldId id="276" r:id="rId31"/>
    <p:sldId id="297" r:id="rId32"/>
    <p:sldId id="277" r:id="rId33"/>
    <p:sldId id="27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926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DC8C-A93B-406F-A47F-D0623169760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B8CF1-EC15-499A-BB9F-DD19E2A25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stroypassag.ru/images/news/Drop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blogimages.seniorennet.be/loewiesa/317824-031f4f02828040644bb5bedff1398474.jpg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ic.academic.ru/pictures/wiki/files/70/FileStack_retouched.jp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img-fotki.yandex.ru/get/2709/supashutik.14/0_4f0f_6a92de9a_X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zt.ru/f/upload/picture/10/04/07/image_21222.jp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turizmkazan.ru/sites/default/files/content/statii_o_raznom/vyrubka_v_mariike/p5031813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img-fotki.yandex.ru/get/3313/eklekta-amon.41/0_6851_52c81479_X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://www.saanen.gen.tr/upload/2010/04/savannah-bufaloooooooooooooo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bbc.co.uk/radio4/today/gallery/media/poverty2.jpg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stat16.privet.ru/lr/090f8f49b334ff6dd91bce8ef95335a3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blog.lib.umn.edu/nessx206/architecture/water_faucet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gif"/><Relationship Id="rId2" Type="http://schemas.openxmlformats.org/officeDocument/2006/relationships/hyperlink" Target="http://s59.radikal.ru/i164/0902/62/f8ae9561a16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mputerbooks.ru/books/3D/Book.Maya_6/Glava_12/28.gif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img-2008-01.photosight.ru/24/2519253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images01.olx.ru/ui/5/16/37/1269532666_58690937_11-----1269532666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photo.pravdapskov.ru/upload/news/2010-09-22_12-58-25_9913276112.jpg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 из 6263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9805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2976" y="357166"/>
            <a:ext cx="7072362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1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УРОК ЧИСТОЙ ВОДЫ</a:t>
            </a:r>
            <a:endParaRPr lang="ru-RU" sz="1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7" y="242646"/>
            <a:ext cx="8472941" cy="635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8" y="787400"/>
            <a:ext cx="8999537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5" y="260648"/>
            <a:ext cx="899887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136525"/>
            <a:ext cx="82645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38" y="187325"/>
            <a:ext cx="84931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371475"/>
            <a:ext cx="828092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338" y="463550"/>
            <a:ext cx="8821737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288187"/>
            <a:ext cx="8712968" cy="623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782638"/>
            <a:ext cx="826452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90725" y="0"/>
            <a:ext cx="62056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а 248 из 636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-357214"/>
            <a:ext cx="4429156" cy="63744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471487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Человеческий организм на 70%  состоит из воды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214554"/>
            <a:ext cx="350046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Без воды человек может погибнуть через 5 – 7 суток</a:t>
            </a:r>
            <a:endParaRPr lang="ru-RU" sz="28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4214818"/>
            <a:ext cx="35719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Человеку нужно около 1,5 – 2 литров воды в сутки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072074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Чтобы получить 1 килограмм бумаги нужно 700 литров воды</a:t>
            </a:r>
            <a:endParaRPr lang="ru-RU" sz="3600" b="1" dirty="0"/>
          </a:p>
        </p:txBody>
      </p:sp>
      <p:pic>
        <p:nvPicPr>
          <p:cNvPr id="21506" name="Picture 2" descr="Картинка 3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71670" y="357166"/>
            <a:ext cx="5223904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а 10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8693567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5429264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Для изготовления 1 автомобиля необходимо количество воды, в 50 раз превышающее его вес.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864399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Что может повлечь за собой нарушение водного равновесия.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3554" name="Picture 2" descr="Картинка 2 из 23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928670"/>
            <a:ext cx="6429420" cy="4825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6000768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Загрязнение водоёмов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а 15 из 106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214290"/>
            <a:ext cx="7329717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642910" y="592933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Вырубка лесов по берегам рек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143512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Некоторые учёные считают, что все пустыни мира возникли в результате деятельности человека и ещё 5 – 7 тысяч лет назад пустыня Сахара была зелёной саванной, на которой паслись стада и охотились древние люди.</a:t>
            </a:r>
            <a:endParaRPr lang="ru-RU" sz="2400" b="1" dirty="0"/>
          </a:p>
        </p:txBody>
      </p:sp>
      <p:pic>
        <p:nvPicPr>
          <p:cNvPr id="26626" name="Picture 2" descr="Картинка 10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85728"/>
            <a:ext cx="6092233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8" name="Picture 4" descr="Картинка 1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57818" y="142852"/>
            <a:ext cx="3661198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00826" y="40005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Пустыня Сахара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14290"/>
            <a:ext cx="8072494" cy="138499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«Человечеству не угрожает недостаток воды. Ему грозит нечто худшее – недостаток </a:t>
            </a:r>
            <a:r>
              <a:rPr lang="ru-RU" sz="2800" b="1" dirty="0" smtClean="0">
                <a:solidFill>
                  <a:srgbClr val="FF0000"/>
                </a:solidFill>
              </a:rPr>
              <a:t>чистой</a:t>
            </a:r>
            <a:r>
              <a:rPr lang="ru-RU" sz="2800" b="1" dirty="0" smtClean="0"/>
              <a:t> воды»</a:t>
            </a:r>
          </a:p>
          <a:p>
            <a:pPr algn="r"/>
            <a:r>
              <a:rPr lang="ru-RU" sz="2800" dirty="0" smtClean="0"/>
              <a:t>Н.Н. Горский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57224" y="542926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Из 6 миллиардов жителей планеты почти 2 миллиарда человек не имеют возможность пить чистую питьевую воду.</a:t>
            </a:r>
            <a:endParaRPr lang="ru-RU" sz="2400" b="1" dirty="0"/>
          </a:p>
        </p:txBody>
      </p:sp>
      <p:pic>
        <p:nvPicPr>
          <p:cNvPr id="27650" name="Picture 2" descr="Картинка 7 из 91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857364"/>
            <a:ext cx="4467225" cy="330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К 2050 году 30% населения Земли могут столкнуться с нехваткой питьевой воды.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28674" name="Picture 2" descr="Картинка 37 из 2826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571612"/>
            <a:ext cx="6375842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ртинка 11 из 3774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3786182" cy="47624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285728"/>
            <a:ext cx="47863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just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Минимальное количество воды, необходимое человеку для выживания – 0,5 литра воды в сутки. 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/>
              <a:t> </a:t>
            </a:r>
            <a:r>
              <a:rPr lang="ru-RU" sz="2400" b="1" dirty="0"/>
              <a:t>Необходимое количество воды для человека – 2 литра в сутки. 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Москве в 2009 году расход воды на 1 человека в сутки составил 225 литров. Для сравнения – в Европе водопотребление на 1 человека в сутки – 120-160 литров. Значит, резервы для сбережения воды есть! </a:t>
            </a:r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21429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Как же мы расходуем воду, которую берем взаймы у природы?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00100" y="1214422"/>
          <a:ext cx="742955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76"/>
                <a:gridCol w="371477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Приём душа в течение 5 минут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 литров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Наполнение ванны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200 литров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Стирка в стиральной машине (1 цикл)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150 литров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Разовый слив в туалете 	</a:t>
                      </a:r>
                    </a:p>
                    <a:p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 – 10 литров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расход водопроводного крана 	</a:t>
                      </a:r>
                    </a:p>
                    <a:p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15 литров в минуту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357166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Три состояния воды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4" name="Прямая со стрелкой 3"/>
          <p:cNvCxnSpPr>
            <a:stCxn id="2" idx="2"/>
          </p:cNvCxnSpPr>
          <p:nvPr/>
        </p:nvCxnSpPr>
        <p:spPr>
          <a:xfrm rot="5400000">
            <a:off x="1698316" y="448158"/>
            <a:ext cx="2354065" cy="346474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>
            <a:off x="3375414" y="2196694"/>
            <a:ext cx="2428892" cy="3572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643438" y="1000108"/>
            <a:ext cx="3143272" cy="2357454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720" y="3429000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Твёрдое</a:t>
            </a:r>
          </a:p>
          <a:p>
            <a:pPr algn="ctr"/>
            <a:r>
              <a:rPr lang="ru-RU" sz="3600" b="1" dirty="0" smtClean="0"/>
              <a:t>(лёд)</a:t>
            </a:r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86116" y="342900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Жидкое</a:t>
            </a:r>
            <a:endParaRPr lang="ru-RU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00760" y="3357562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Газообразное </a:t>
            </a:r>
          </a:p>
          <a:p>
            <a:pPr algn="ctr"/>
            <a:r>
              <a:rPr lang="ru-RU" sz="3600" b="1" dirty="0" smtClean="0"/>
              <a:t>(пар)</a:t>
            </a:r>
            <a:endParaRPr lang="ru-RU" sz="3600" b="1" dirty="0"/>
          </a:p>
        </p:txBody>
      </p:sp>
      <p:pic>
        <p:nvPicPr>
          <p:cNvPr id="4098" name="Picture 2" descr="Картинка 18 из 6263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4000504"/>
            <a:ext cx="2290743" cy="171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Картинка 19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4714884"/>
            <a:ext cx="2681440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Картинка 2 из 392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429132"/>
            <a:ext cx="2428892" cy="207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а 10 из 850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14480" y="285728"/>
            <a:ext cx="5616277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000100" y="4786322"/>
            <a:ext cx="71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Чтобы добиться </a:t>
            </a:r>
            <a:r>
              <a:rPr lang="ru-RU" sz="2400" b="1" dirty="0"/>
              <a:t>необходимого качества воды строятся новые очистные сооружения, внедряется современное оборудование, применяются эффективные реагенты.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krasno-selsky.ru/netcat_files/Image/big_4j9b6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096000" cy="4067176"/>
          </a:xfrm>
          <a:prstGeom prst="rect">
            <a:avLst/>
          </a:prstGeom>
          <a:noFill/>
        </p:spPr>
      </p:pic>
      <p:pic>
        <p:nvPicPr>
          <p:cNvPr id="55300" name="Picture 4" descr="http://market.elec.ru/nomer/29/realizaciya-kompleksnyh-energoeffektivnyh-reshenij/Untitled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3705225"/>
            <a:ext cx="4286250" cy="3152775"/>
          </a:xfrm>
          <a:prstGeom prst="rect">
            <a:avLst/>
          </a:prstGeom>
          <a:noFill/>
        </p:spPr>
      </p:pic>
      <p:pic>
        <p:nvPicPr>
          <p:cNvPr id="55302" name="Picture 6" descr="http://img4.tourbina.ru/photos.4/5/2/9/8/7/1178925/big.photo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4002021"/>
            <a:ext cx="4283968" cy="2855979"/>
          </a:xfrm>
          <a:prstGeom prst="rect">
            <a:avLst/>
          </a:prstGeom>
          <a:noFill/>
        </p:spPr>
      </p:pic>
      <p:pic>
        <p:nvPicPr>
          <p:cNvPr id="55304" name="Picture 8" descr="http://ont.by/webroot/delivery/images/31_08_piter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548680"/>
            <a:ext cx="3143250" cy="2524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143512"/>
            <a:ext cx="735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Если </a:t>
            </a:r>
            <a:r>
              <a:rPr lang="ru-RU" sz="2400" b="1" dirty="0"/>
              <a:t>мы объединим наши усилия по защите водных ресурсов, по бережному отношению к природе в целом, мы сохраним для потомков главное сокровище Земли – воду! </a:t>
            </a:r>
          </a:p>
        </p:txBody>
      </p:sp>
      <p:pic>
        <p:nvPicPr>
          <p:cNvPr id="34818" name="Picture 2" descr="Картинка 7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290"/>
            <a:ext cx="7461668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142984"/>
            <a:ext cx="7072362" cy="39395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Берегите </a:t>
            </a:r>
            <a:r>
              <a:rPr lang="ru-RU" sz="15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воду!</a:t>
            </a:r>
            <a:endParaRPr lang="ru-RU" sz="15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8715436" cy="684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71736" y="2857496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ВОДА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2" y="207167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СУША 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42916"/>
            <a:ext cx="5929354" cy="581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28926" y="4214818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СОЛЁНАЯ ВОДА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72066" y="142852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ПРЕСНАЯ ВОДА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4714876" y="644506"/>
            <a:ext cx="1428760" cy="641354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3" y="215900"/>
            <a:ext cx="8929687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338" y="187325"/>
            <a:ext cx="882173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88913"/>
            <a:ext cx="878681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7800" y="188913"/>
            <a:ext cx="878681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343</Words>
  <Application>Microsoft Office PowerPoint</Application>
  <PresentationFormat>Экран (4:3)</PresentationFormat>
  <Paragraphs>43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WareZ Provider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----</dc:creator>
  <cp:lastModifiedBy>Татьяна</cp:lastModifiedBy>
  <cp:revision>33</cp:revision>
  <dcterms:created xsi:type="dcterms:W3CDTF">2010-12-06T18:14:21Z</dcterms:created>
  <dcterms:modified xsi:type="dcterms:W3CDTF">2017-04-20T14:16:19Z</dcterms:modified>
</cp:coreProperties>
</file>